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
<Relationship Id="rId8" Type="http://schemas.openxmlformats.org/officeDocument/2006/relationships/commentAuthors" Target="commentAuthors.xml"/>
<Relationship Id="rId3" Type="http://schemas.openxmlformats.org/officeDocument/2006/relationships/customXml" Target="../customXml/item3.xml"/>
<Relationship Id="rId7" Type="http://schemas.openxmlformats.org/officeDocument/2006/relationships/handoutMaster" Target="handoutMasters/handoutMaster1.xml"/>
<Relationship Id="rId12" Type="http://schemas.openxmlformats.org/officeDocument/2006/relationships/tableStyles" Target="tableStyles.xml"/>
<Relationship Id="rId2" Type="http://schemas.openxmlformats.org/officeDocument/2006/relationships/customXml" Target="../customXml/item2.xml"/>
<Relationship Id="rId1" Type="http://schemas.openxmlformats.org/officeDocument/2006/relationships/customXml" Target="../customXml/item1.xml"/>
<Relationship Id="rId6" Type="http://schemas.openxmlformats.org/officeDocument/2006/relationships/notesMaster" Target="notesMasters/notesMaster1.xml"/>
<Relationship Id="rId11" Type="http://schemas.openxmlformats.org/officeDocument/2006/relationships/theme" Target="theme/theme1.xml"/>
<Relationship Id="rId5" Type="http://schemas.openxmlformats.org/officeDocument/2006/relationships/slide" Target="slides/slide1.xml"/>
<Relationship Id="rId10" Type="http://schemas.openxmlformats.org/officeDocument/2006/relationships/viewProps" Target="viewProps.xml"/>
<Relationship Id="rId4" Type="http://schemas.openxmlformats.org/officeDocument/2006/relationships/slideMaster" Target="slideMasters/slideMaster1.xml"/>
<Relationship Id="rId9" Type="http://schemas.openxmlformats.org/officeDocument/2006/relationships/presProps" Target="presProps.xml"/>
<Relationship Id="rId13" Type="http://schemas.openxmlformats.org/officeDocument/2006/relationships/slide" Target="slides/slide2.xml"/>
<Relationship Id="rId14" Type="http://schemas.openxmlformats.org/officeDocument/2006/relationships/slide" Target="slides/slide3.xml"/>
<Relationship Id="rId15" Type="http://schemas.openxmlformats.org/officeDocument/2006/relationships/slide" Target="slides/slide4.xml"/>
<Relationship Id="rId16" Type="http://schemas.openxmlformats.org/officeDocument/2006/relationships/slide" Target="slides/slide5.xml"/>
<Relationship Id="rId17" Type="http://schemas.openxmlformats.org/officeDocument/2006/relationships/slide" Target="slides/slide6.xml"/>
<Relationship Id="rId18" Type="http://schemas.openxmlformats.org/officeDocument/2006/relationships/slide" Target="slides/slide7.xml"/>
<Relationship Id="rId19" Type="http://schemas.openxmlformats.org/officeDocument/2006/relationships/slide" Target="slides/slide8.xml"/>
<Relationship Id="rId20" Type="http://schemas.openxmlformats.org/officeDocument/2006/relationships/slide" Target="slides/slide9.xml"/>
<Relationship Id="rId21" Type="http://schemas.openxmlformats.org/officeDocument/2006/relationships/slide" Target="slides/slide10.xml"/>
<Relationship Id="rId22" Type="http://schemas.openxmlformats.org/officeDocument/2006/relationships/slide" Target="slides/slide11.xml"/>
<Relationship Id="rId23" Type="http://schemas.openxmlformats.org/officeDocument/2006/relationships/slide" Target="slides/slide12.xml"/>
<Relationship Id="rId24" Type="http://schemas.openxmlformats.org/officeDocument/2006/relationships/slide" Target="slides/slide13.xml"/>
<Relationship Id="rId25" Type="http://schemas.openxmlformats.org/officeDocument/2006/relationships/slide" Target="slides/slide14.xml"/>
<Relationship Id="rId26" Type="http://schemas.openxmlformats.org/officeDocument/2006/relationships/slide" Target="slides/slide15.xml"/>
<Relationship Id="rId27" Type="http://schemas.openxmlformats.org/officeDocument/2006/relationships/slide" Target="slides/slide16.xml"/>
<Relationship Id="rId28" Type="http://schemas.openxmlformats.org/officeDocument/2006/relationships/slide" Target="slides/slide17.xml"/>
<Relationship Id="rId29" Type="http://schemas.openxmlformats.org/officeDocument/2006/relationships/slide" Target="slides/slide18.xml"/>
<Relationship Id="rId30" Type="http://schemas.openxmlformats.org/officeDocument/2006/relationships/slide" Target="slides/slide19.xml"/>
<Relationship Id="rId31" Type="http://schemas.openxmlformats.org/officeDocument/2006/relationships/slide" Target="slides/slide20.xml"/>
<Relationship Id="rId32" Type="http://schemas.openxmlformats.org/officeDocument/2006/relationships/slide" Target="slides/slide21.xml"/>
<Relationship Id="rId33" Type="http://schemas.openxmlformats.org/officeDocument/2006/relationships/slide" Target="slides/slide22.xml"/>
<Relationship Id="rId34" Type="http://schemas.openxmlformats.org/officeDocument/2006/relationships/slide" Target="slides/slide23.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6f41903664.png>
</file>

<file path=ppt/media/file6f41a73b1d9.png>
</file>

<file path=ppt/media/file6f41bab3cff.png>
</file>

<file path=ppt/media/file6f41cb67512.png>
</file>

<file path=ppt/media/file6f421a12b20.png>
</file>

<file path=ppt/media/file6f422e2e009.png>
</file>

<file path=ppt/media/file6f42a0a2b0c.png>
</file>

<file path=ppt/media/file6f4316a0f2c.png>
</file>

<file path=ppt/media/file6f435adfbbc.png>
</file>

<file path=ppt/media/file6f437e0304d.png>
</file>

<file path=ppt/media/file6f43dab4774.png>
</file>

<file path=ppt/media/file6f43efb03f.png>
</file>

<file path=ppt/media/file6f445ef0b81.png>
</file>

<file path=ppt/media/file6f447c1bde1.png>
</file>

<file path=ppt/media/file6f448d3e8b6.png>
</file>

<file path=ppt/media/file6f44f3615b5.png>
</file>

<file path=ppt/media/file6f450532a14.png>
</file>

<file path=ppt/media/file6f450dc6605.png>
</file>

<file path=ppt/media/file6f4528ec701.png>
</file>

<file path=ppt/media/file6f45620014f.png>
</file>

<file path=ppt/media/file6f45c16531f.png>
</file>

<file path=ppt/media/file6f45ce280c3.png>
</file>

<file path=ppt/media/file6f45f832be3.png>
</file>

<file path=ppt/media/file6f467cb46b3.png>
</file>

<file path=ppt/media/file6f46d1bfa1d.png>
</file>

<file path=ppt/media/file6f4731978a.png>
</file>

<file path=ppt/media/file6f47d5307b8.png>
</file>

<file path=ppt/media/file6f4992395.png>
</file>

<file path=ppt/media/file6f4ebfff78.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
<Relationship Id="rId8" Type="http://schemas.openxmlformats.org/officeDocument/2006/relationships/hyperlink" Target="https://www.ons.gov.uk/peoplepopulationandcommunity/birthsdeathsandmarriages/deaths/datasets/numberofdeathsincarehomesnotifiedtothecarequalitycommissionengland" TargetMode="External"/>
<Relationship Id="rId3" Type="http://schemas.openxmlformats.org/officeDocument/2006/relationships/hyperlink" Target="https://coronavirus-staging.data.gov.uk/" TargetMode="External"/>
<Relationship Id="rId7" Type="http://schemas.openxmlformats.org/officeDocument/2006/relationships/hyperlink" Target="https://www.ons.gov.uk/peoplepopulationandcommunity/healthandsocialcare/causesofdeath/datasets/deathregistrationsandoccurrencesbylocalauthorityandhealthboard" TargetMode="External"/>
<Relationship Id="rId2" Type="http://schemas.openxmlformats.org/officeDocument/2006/relationships/hyperlink" Target="https://coronavirus.data.gov.uk/" TargetMode="External"/>
<Relationship Id="rId1" Type="http://schemas.openxmlformats.org/officeDocument/2006/relationships/slideLayout" Target="../slideLayouts/slideLayout1.xml"/>
<Relationship Id="rId6" Type="http://schemas.openxmlformats.org/officeDocument/2006/relationships/hyperlink" Target="https://www.england.nhs.uk/statistics/statistical-work-areas/covid-19-daily-deaths/" TargetMode="External"/>
<Relationship Id="rId5" Type="http://schemas.openxmlformats.org/officeDocument/2006/relationships/hyperlink" Target="https://www.gov.uk/government/statistical-data-sets/covid-19-number-of-outbreaks-in-care-homes-management-information#history" TargetMode="External"/>
<Relationship Id="rId10" Type="http://schemas.openxmlformats.org/officeDocument/2006/relationships/hyperlink" Target="https://www.google.com/covid19/mobility/" TargetMode="External"/>
<Relationship Id="rId4" Type="http://schemas.openxmlformats.org/officeDocument/2006/relationships/hyperlink" Target="https://digital.nhs.uk/dashboards/nhs-pathways" TargetMode="External"/>
<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6f448d3e8b6.png"/>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4.xml"/>
<Relationship Id="rId2" Type="http://schemas.openxmlformats.org/officeDocument/2006/relationships/image" Target="../media/file6f450532a14.png"/>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6f43efb03f.png"/>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6f46d1bfa1d.png"/>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5.xml"/>
<Relationship Id="rId2" Type="http://schemas.openxmlformats.org/officeDocument/2006/relationships/image" Target="../media/file6f447c1bde1.png"/>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6.xml"/>
<Relationship Id="rId2" Type="http://schemas.openxmlformats.org/officeDocument/2006/relationships/image" Target="../media/file6f4992395.png"/>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6f445ef0b81.png"/>
<Relationship Id="rId3" Type="http://schemas.openxmlformats.org/officeDocument/2006/relationships/image" Target="../media/file6f450dc6605.png"/>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6f435adfbbc.png"/>
<Relationship Id="rId3" Type="http://schemas.openxmlformats.org/officeDocument/2006/relationships/image" Target="../media/file6f4316a0f2c.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6f42a0a2b0c.png"/>
<Relationship Id="rId3" Type="http://schemas.openxmlformats.org/officeDocument/2006/relationships/image" Target="../media/file6f41903664.png"/>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6f422e2e009.png"/>
<Relationship Id="rId3" Type="http://schemas.openxmlformats.org/officeDocument/2006/relationships/image" Target="../media/file6f45ce280c3.png"/>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6f41a73b1d9.png"/>
<Relationship Id="rId3" Type="http://schemas.openxmlformats.org/officeDocument/2006/relationships/image" Target="../media/file6f421a12b20.png"/>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6f45c16531f.png"/>
<Relationship Id="rId3" Type="http://schemas.openxmlformats.org/officeDocument/2006/relationships/image" Target="../media/file6f43dab4774.png"/>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6f437e0304d.png"/>
<Relationship Id="rId3" Type="http://schemas.openxmlformats.org/officeDocument/2006/relationships/image" Target="../media/file6f45f832be3.png"/>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8.xml"/>
<Relationship Id="rId2" Type="http://schemas.openxmlformats.org/officeDocument/2006/relationships/image" Target="../media/file6f41cb67512.png"/>
<Relationship Id="rId3" Type="http://schemas.openxmlformats.org/officeDocument/2006/relationships/image" Target="../media/file6f4ebfff78.png"/>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6f47d5307b8.png"/>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6f45620014f.png"/>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6f44f3615b5.png"/>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6f467cb46b3.png"/>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6f4528ec701.png"/>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6f41bab3cff.pn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3.xml"/>
<Relationship Id="rId2" Type="http://schemas.openxmlformats.org/officeDocument/2006/relationships/image" Target="../media/file6f4731978a.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30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30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9th decile.</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92,136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10,619.2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7,669,614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13,562.5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1,087,158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11,794.8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30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30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25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4,595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529.6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255,681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452.1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46,597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505.5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30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30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6,661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10,377.5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17,542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10,887.3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249th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11,825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9,731.9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15,175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13,492.0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13,958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9,594.8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285th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15,565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10,230.6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271st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11,410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10,304.6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266th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92,136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10,619.2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1,087,158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11,794.8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7,669,614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13,562.5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descr=""/>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30 October 2021</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30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25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000" b="1">
                          <a:solidFill>
                            <a:srgbClr val="000000">
                              <a:alpha val="100000"/>
                            </a:srgbClr>
                          </a:solidFill>
                          <a:latin typeface="Helvetica"/>
                          <a:cs typeface="Helvetica"/>
                          <a:ea typeface="Helvetica"/>
                          <a:sym typeface="Helvetica"/>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397.3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235th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578.4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642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528.4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576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512.1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118th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905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622.1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35th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758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498.2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138th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527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475.9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160th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Decile 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4,595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529.6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255,681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452.1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46,597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505.5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l" marL="63500" marR="63500">
                        <a:lnSpc>
                          <a:spcPct val="100000"/>
                        </a:lnSpc>
                        <a:spcBef>
                          <a:spcPts val="500"/>
                        </a:spcBef>
                        <a:spcAft>
                          <a:spcPts val="500"/>
                        </a:spcAft>
                        <a:buNone/>
                      </a:pPr>
                      <a:r>
                        <a:rPr sz="1100">
                          <a:solidFill>
                            <a:srgbClr val="000000">
                              <a:alpha val="100000"/>
                            </a:srgbClr>
                          </a:solidFill>
                          <a:latin typeface="Calibri"/>
                          <a:cs typeface="Calibri"/>
                          <a:ea typeface="Calibri"/>
                          <a:sym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2021</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7" descr=""/>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descr=""/>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2021</a:t>
            </a:r>
          </a:p>
        </p:txBody>
      </p:sp>
      <p:pic xmlns:a="http://schemas.openxmlformats.org/drawingml/2006/main" xmlns:r="http://schemas.openxmlformats.org/officeDocument/2006/relationships" xmlns:p="http://schemas.openxmlformats.org/presentationml/2006/main">
        <p:nvPicPr>
          <p:cNvPr id="3" name="Picture Placeholder 8" descr=""/>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mattdorey</cp:lastModifiedBy>
  <cp:revision>82</cp:revision>
  <dcterms:created xsi:type="dcterms:W3CDTF">2020-07-05T12:47:38Z</dcterms:created>
  <dcterms:modified xsi:type="dcterms:W3CDTF">2021-10-30T17:32:43Z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